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rels" ContentType="application/vnd.openxmlformats-package.relationships+xml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7" d="100"/>
          <a:sy n="67" d="100"/>
        </p:scale>
        <p:origin x="-162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64822C-D490-1A42-A9F7-B2C52058D809}" type="datetimeFigureOut">
              <a:rPr lang="en-US" smtClean="0"/>
              <a:t>4/7/15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2B3615-7D84-2545-A25E-016BFD62C7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8962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Image from</a:t>
            </a:r>
            <a:r>
              <a:rPr lang="en-US" baseline="0" dirty="0" smtClean="0"/>
              <a:t> http://</a:t>
            </a:r>
            <a:r>
              <a:rPr lang="en-US" baseline="0" dirty="0" err="1" smtClean="0"/>
              <a:t>whyevolutionadaptation.weebly.com</a:t>
            </a:r>
            <a:r>
              <a:rPr lang="en-US" baseline="0" dirty="0" smtClean="0"/>
              <a:t>/question-</a:t>
            </a:r>
            <a:r>
              <a:rPr lang="en-US" baseline="0" dirty="0" err="1" smtClean="0"/>
              <a:t>one.html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2B3615-7D84-2545-A25E-016BFD62C7F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1580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APM, p 253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2B3615-7D84-2545-A25E-016BFD62C7F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9397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APM, p 254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2B3615-7D84-2545-A25E-016BFD62C7F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96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APM, </a:t>
            </a:r>
            <a:r>
              <a:rPr lang="en-US" dirty="0" err="1" smtClean="0"/>
              <a:t>pp</a:t>
            </a:r>
            <a:r>
              <a:rPr lang="en-US" dirty="0" smtClean="0"/>
              <a:t> 261</a:t>
            </a:r>
            <a:r>
              <a:rPr lang="en-US" baseline="0" dirty="0" smtClean="0"/>
              <a:t> +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2B3615-7D84-2545-A25E-016BFD62C7F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5951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From http://</a:t>
            </a:r>
            <a:r>
              <a:rPr lang="en-US" dirty="0" err="1" smtClean="0"/>
              <a:t>www.infoq.com</a:t>
            </a:r>
            <a:r>
              <a:rPr lang="en-US" dirty="0" smtClean="0"/>
              <a:t>/articles/visualize-big-picture-agile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2B3615-7D84-2545-A25E-016BFD62C7F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807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From http://</a:t>
            </a:r>
            <a:r>
              <a:rPr lang="en-US" dirty="0" err="1" smtClean="0"/>
              <a:t>whyevolutionadaptation.weebly.com</a:t>
            </a:r>
            <a:r>
              <a:rPr lang="en-US" dirty="0" smtClean="0"/>
              <a:t>/question-</a:t>
            </a:r>
            <a:r>
              <a:rPr lang="en-US" dirty="0" err="1" smtClean="0"/>
              <a:t>one.html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2B3615-7D84-2545-A25E-016BFD62C7F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807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From http://</a:t>
            </a:r>
            <a:r>
              <a:rPr lang="en-US" dirty="0" err="1" smtClean="0"/>
              <a:t>flylib.com</a:t>
            </a:r>
            <a:r>
              <a:rPr lang="en-US" smtClean="0"/>
              <a:t>/books/en/1.211.1.76/1/.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2B3615-7D84-2545-A25E-016BFD62C7F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2099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5B5F2-652A-B441-9C87-1B16610E03F1}" type="datetimeFigureOut">
              <a:rPr lang="en-US" smtClean="0"/>
              <a:t>4/7/15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51687-7992-0E45-AC73-624916C46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3507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5B5F2-652A-B441-9C87-1B16610E03F1}" type="datetimeFigureOut">
              <a:rPr lang="en-US" smtClean="0"/>
              <a:t>4/7/15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51687-7992-0E45-AC73-624916C46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164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5B5F2-652A-B441-9C87-1B16610E03F1}" type="datetimeFigureOut">
              <a:rPr lang="en-US" smtClean="0"/>
              <a:t>4/7/15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51687-7992-0E45-AC73-624916C46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117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5B5F2-652A-B441-9C87-1B16610E03F1}" type="datetimeFigureOut">
              <a:rPr lang="en-US" smtClean="0"/>
              <a:t>4/7/15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51687-7992-0E45-AC73-624916C46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163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5B5F2-652A-B441-9C87-1B16610E03F1}" type="datetimeFigureOut">
              <a:rPr lang="en-US" smtClean="0"/>
              <a:t>4/7/15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51687-7992-0E45-AC73-624916C46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178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5B5F2-652A-B441-9C87-1B16610E03F1}" type="datetimeFigureOut">
              <a:rPr lang="en-US" smtClean="0"/>
              <a:t>4/7/15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51687-7992-0E45-AC73-624916C46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956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5B5F2-652A-B441-9C87-1B16610E03F1}" type="datetimeFigureOut">
              <a:rPr lang="en-US" smtClean="0"/>
              <a:t>4/7/15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51687-7992-0E45-AC73-624916C46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402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5B5F2-652A-B441-9C87-1B16610E03F1}" type="datetimeFigureOut">
              <a:rPr lang="en-US" smtClean="0"/>
              <a:t>4/7/15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51687-7992-0E45-AC73-624916C46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213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5B5F2-652A-B441-9C87-1B16610E03F1}" type="datetimeFigureOut">
              <a:rPr lang="en-US" smtClean="0"/>
              <a:t>4/7/15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51687-7992-0E45-AC73-624916C46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742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5B5F2-652A-B441-9C87-1B16610E03F1}" type="datetimeFigureOut">
              <a:rPr lang="en-US" smtClean="0"/>
              <a:t>4/7/15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51687-7992-0E45-AC73-624916C46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861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5B5F2-652A-B441-9C87-1B16610E03F1}" type="datetimeFigureOut">
              <a:rPr lang="en-US" smtClean="0"/>
              <a:t>4/7/15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51687-7992-0E45-AC73-624916C46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879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5B5F2-652A-B441-9C87-1B16610E03F1}" type="datetimeFigureOut">
              <a:rPr lang="en-US" smtClean="0"/>
              <a:t>4/7/15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D51687-7992-0E45-AC73-624916C4665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DD51687-7992-0E45-AC73-624916C466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50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gi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287939"/>
            <a:ext cx="7772400" cy="1470025"/>
          </a:xfrm>
        </p:spPr>
        <p:txBody>
          <a:bodyPr/>
          <a:lstStyle/>
          <a:p>
            <a:r>
              <a:rPr lang="en-US" dirty="0" smtClean="0"/>
              <a:t>Adapting the agile plan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796478"/>
            <a:ext cx="6400800" cy="1752600"/>
          </a:xfrm>
        </p:spPr>
        <p:txBody>
          <a:bodyPr/>
          <a:lstStyle/>
          <a:p>
            <a:r>
              <a:rPr lang="en-US" dirty="0" smtClean="0"/>
              <a:t>How planning leads to success</a:t>
            </a:r>
          </a:p>
          <a:p>
            <a:r>
              <a:rPr lang="en-US" dirty="0" smtClean="0"/>
              <a:t>Parts of </a:t>
            </a:r>
            <a:r>
              <a:rPr lang="en-US" dirty="0" err="1" smtClean="0"/>
              <a:t>Highsmith</a:t>
            </a:r>
            <a:r>
              <a:rPr lang="en-US" dirty="0" smtClean="0"/>
              <a:t>, </a:t>
            </a:r>
            <a:r>
              <a:rPr lang="en-US" dirty="0" err="1" smtClean="0"/>
              <a:t>Ch</a:t>
            </a:r>
            <a:r>
              <a:rPr lang="en-US" dirty="0" smtClean="0"/>
              <a:t> 10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848600" y="0"/>
            <a:ext cx="105130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CSSE579</a:t>
            </a:r>
          </a:p>
          <a:p>
            <a:pPr algn="ctr"/>
            <a:r>
              <a:rPr lang="en-US" dirty="0" smtClean="0"/>
              <a:t>Session 5</a:t>
            </a:r>
          </a:p>
          <a:p>
            <a:pPr algn="ctr"/>
            <a:r>
              <a:rPr lang="en-US" dirty="0" smtClean="0"/>
              <a:t>Part 2</a:t>
            </a:r>
            <a:endParaRPr lang="en-US" dirty="0"/>
          </a:p>
        </p:txBody>
      </p:sp>
      <p:pic>
        <p:nvPicPr>
          <p:cNvPr id="5" name="Picture 31" descr="rose4"/>
          <p:cNvPicPr>
            <a:picLocks noChangeAspect="1" noChangeArrowheads="1"/>
          </p:cNvPicPr>
          <p:nvPr/>
        </p:nvPicPr>
        <p:blipFill>
          <a:blip r:embed="rId3">
            <a:alphaModFix/>
          </a:blip>
          <a:srcRect l="12895" t="22858"/>
          <a:stretch>
            <a:fillRect/>
          </a:stretch>
        </p:blipFill>
        <p:spPr bwMode="auto">
          <a:xfrm>
            <a:off x="5784576" y="6300787"/>
            <a:ext cx="3359424" cy="557213"/>
          </a:xfrm>
          <a:prstGeom prst="rect">
            <a:avLst/>
          </a:prstGeom>
          <a:noFill/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62841" y="213522"/>
            <a:ext cx="5008933" cy="3213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18816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- 4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Highsmiths</a:t>
            </a:r>
            <a:r>
              <a:rPr lang="en-US" dirty="0" smtClean="0"/>
              <a:t>’ Projected Schedule on p 266: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2034" y="2608263"/>
            <a:ext cx="6311900" cy="351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63367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- 5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Highsmiths</a:t>
            </a:r>
            <a:r>
              <a:rPr lang="en-US" dirty="0" smtClean="0"/>
              <a:t>’ Technical Risk on p 266: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9539" y="2680981"/>
            <a:ext cx="5765800" cy="358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93079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All the skills we just discussed…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Still in play for Agile!</a:t>
            </a:r>
          </a:p>
          <a:p>
            <a:r>
              <a:rPr lang="en-US" dirty="0" smtClean="0"/>
              <a:t>Management has to be aware of…</a:t>
            </a:r>
          </a:p>
          <a:p>
            <a:pPr lvl="1"/>
            <a:r>
              <a:rPr lang="en-US" dirty="0" smtClean="0"/>
              <a:t>Product value</a:t>
            </a:r>
          </a:p>
          <a:p>
            <a:pPr lvl="1"/>
            <a:r>
              <a:rPr lang="en-US" dirty="0" smtClean="0"/>
              <a:t>Product quality</a:t>
            </a:r>
          </a:p>
          <a:p>
            <a:pPr lvl="1"/>
            <a:r>
              <a:rPr lang="en-US" dirty="0" smtClean="0"/>
              <a:t>Team performance</a:t>
            </a:r>
          </a:p>
          <a:p>
            <a:pPr lvl="1"/>
            <a:r>
              <a:rPr lang="en-US" dirty="0" smtClean="0"/>
              <a:t>Project status</a:t>
            </a:r>
          </a:p>
          <a:p>
            <a:r>
              <a:rPr lang="en-US" dirty="0" smtClean="0"/>
              <a:t>But, the “management” role is more distributed around the team.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47740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Adapt for many reasons…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in change how things are going, in some appropriate way,</a:t>
            </a:r>
          </a:p>
          <a:p>
            <a:pPr lvl="1"/>
            <a:r>
              <a:rPr lang="en-US" dirty="0" smtClean="0"/>
              <a:t>In response to some perceived problem.</a:t>
            </a:r>
          </a:p>
          <a:p>
            <a:r>
              <a:rPr lang="en-US" dirty="0" smtClean="0"/>
              <a:t>In agile, this is not “corrective action”!</a:t>
            </a:r>
          </a:p>
          <a:p>
            <a:pPr lvl="1"/>
            <a:r>
              <a:rPr lang="en-US" dirty="0" smtClean="0"/>
              <a:t>It’s team learning.</a:t>
            </a:r>
          </a:p>
          <a:p>
            <a:pPr lvl="1"/>
            <a:r>
              <a:rPr lang="en-US" dirty="0" smtClean="0"/>
              <a:t>Could be that the plan has to change…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7275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Critical questions for the team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 value being delivered?</a:t>
            </a:r>
          </a:p>
          <a:p>
            <a:pPr lvl="1"/>
            <a:r>
              <a:rPr lang="en-US" dirty="0" smtClean="0"/>
              <a:t>We’re building a releasable product.</a:t>
            </a:r>
          </a:p>
          <a:p>
            <a:r>
              <a:rPr lang="en-US" dirty="0" smtClean="0"/>
              <a:t>Is it a reliable, adaptable product?</a:t>
            </a:r>
          </a:p>
          <a:p>
            <a:r>
              <a:rPr lang="en-US" dirty="0" smtClean="0"/>
              <a:t>Is progress within acceptable constraints?</a:t>
            </a:r>
          </a:p>
          <a:p>
            <a:r>
              <a:rPr lang="en-US" dirty="0" smtClean="0"/>
              <a:t>Is the team adapting to changes imposed by:</a:t>
            </a:r>
          </a:p>
          <a:p>
            <a:pPr lvl="1"/>
            <a:r>
              <a:rPr lang="en-US" dirty="0" smtClean="0"/>
              <a:t>Management,</a:t>
            </a:r>
          </a:p>
          <a:p>
            <a:pPr lvl="1"/>
            <a:r>
              <a:rPr lang="en-US" dirty="0" smtClean="0"/>
              <a:t>Customers,</a:t>
            </a:r>
          </a:p>
          <a:p>
            <a:pPr lvl="1"/>
            <a:r>
              <a:rPr lang="en-US" dirty="0" smtClean="0"/>
              <a:t>Technology?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3834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it looks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Team works at a high intensity</a:t>
            </a:r>
          </a:p>
          <a:p>
            <a:pPr lvl="1"/>
            <a:r>
              <a:rPr lang="en-US" dirty="0" smtClean="0"/>
              <a:t>Yet not “hurrying”</a:t>
            </a:r>
          </a:p>
          <a:p>
            <a:r>
              <a:rPr lang="en-US" dirty="0" smtClean="0"/>
              <a:t>Then reflects during reviews and checkpoints:</a:t>
            </a:r>
          </a:p>
          <a:p>
            <a:pPr lvl="1"/>
            <a:r>
              <a:rPr lang="en-US" dirty="0" smtClean="0"/>
              <a:t>Customer focus groups</a:t>
            </a:r>
          </a:p>
          <a:p>
            <a:pPr lvl="1"/>
            <a:r>
              <a:rPr lang="en-US" dirty="0" smtClean="0"/>
              <a:t>Technical reviews</a:t>
            </a:r>
          </a:p>
          <a:p>
            <a:pPr lvl="1"/>
            <a:r>
              <a:rPr lang="en-US" dirty="0" smtClean="0"/>
              <a:t>Team performance evaluations</a:t>
            </a:r>
          </a:p>
          <a:p>
            <a:pPr lvl="1"/>
            <a:r>
              <a:rPr lang="en-US" dirty="0" smtClean="0"/>
              <a:t>Project status reports </a:t>
            </a:r>
            <a:r>
              <a:rPr lang="en-US" dirty="0" smtClean="0">
                <a:sym typeface="Wingdings"/>
              </a:rPr>
              <a:t></a:t>
            </a:r>
            <a:endParaRPr lang="en-US" dirty="0" smtClean="0"/>
          </a:p>
          <a:p>
            <a:r>
              <a:rPr lang="en-US" dirty="0" smtClean="0"/>
              <a:t>Which results in adaptive action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36339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status reports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Should have value to stakeholders and team.</a:t>
            </a:r>
          </a:p>
          <a:p>
            <a:r>
              <a:rPr lang="en-US" dirty="0" smtClean="0"/>
              <a:t>Value and scope status – parking lot</a:t>
            </a:r>
          </a:p>
          <a:p>
            <a:r>
              <a:rPr lang="en-US" dirty="0" smtClean="0"/>
              <a:t>Quality status</a:t>
            </a:r>
          </a:p>
          <a:p>
            <a:r>
              <a:rPr lang="en-US" dirty="0" smtClean="0"/>
              <a:t>Schedule and risk status</a:t>
            </a:r>
          </a:p>
          <a:p>
            <a:r>
              <a:rPr lang="en-US" dirty="0" smtClean="0"/>
              <a:t>Agility measurements</a:t>
            </a:r>
          </a:p>
          <a:p>
            <a:r>
              <a:rPr lang="en-US" dirty="0" smtClean="0"/>
              <a:t>Cost status</a:t>
            </a:r>
          </a:p>
          <a:p>
            <a:r>
              <a:rPr lang="en-US" dirty="0" smtClean="0"/>
              <a:t>Project team information</a:t>
            </a:r>
          </a:p>
          <a:p>
            <a:r>
              <a:rPr lang="en-US" dirty="0" smtClean="0"/>
              <a:t>Adaptive action results from this.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5677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- 1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44010"/>
            <a:ext cx="8229600" cy="4525963"/>
          </a:xfrm>
        </p:spPr>
        <p:txBody>
          <a:bodyPr/>
          <a:lstStyle/>
          <a:p>
            <a:r>
              <a:rPr lang="en-US" dirty="0" err="1" smtClean="0"/>
              <a:t>Highsmith’s</a:t>
            </a:r>
            <a:r>
              <a:rPr lang="en-US" dirty="0" smtClean="0"/>
              <a:t> Parking Lot of value and scope status, like the figure on p </a:t>
            </a:r>
            <a:r>
              <a:rPr lang="en-US" dirty="0" smtClean="0"/>
              <a:t>263:</a:t>
            </a:r>
            <a:endParaRPr lang="en-US" dirty="0"/>
          </a:p>
        </p:txBody>
      </p:sp>
      <p:pic>
        <p:nvPicPr>
          <p:cNvPr id="7" name="Picture 6" descr="fig4large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4360" y="2875954"/>
            <a:ext cx="5755545" cy="3779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96529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- 2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Highsmith’s</a:t>
            </a:r>
            <a:r>
              <a:rPr lang="en-US" dirty="0" smtClean="0"/>
              <a:t> Burn-Up chart, p </a:t>
            </a:r>
            <a:r>
              <a:rPr lang="en-US" dirty="0" smtClean="0"/>
              <a:t>264:</a:t>
            </a:r>
            <a:endParaRPr lang="en-US" dirty="0"/>
          </a:p>
        </p:txBody>
      </p:sp>
      <p:pic>
        <p:nvPicPr>
          <p:cNvPr id="6" name="Picture 5" descr="08fig04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3462" y="2544763"/>
            <a:ext cx="3810000" cy="358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58482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- 3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95348" cy="4525963"/>
          </a:xfrm>
        </p:spPr>
        <p:txBody>
          <a:bodyPr/>
          <a:lstStyle/>
          <a:p>
            <a:r>
              <a:rPr lang="en-US" dirty="0" err="1" smtClean="0"/>
              <a:t>Highsmith’s</a:t>
            </a:r>
            <a:r>
              <a:rPr lang="en-US" dirty="0" smtClean="0"/>
              <a:t> product quality assessment, p </a:t>
            </a:r>
            <a:r>
              <a:rPr lang="en-US" dirty="0" smtClean="0"/>
              <a:t>265: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7490" y="2306062"/>
            <a:ext cx="6007100" cy="434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5499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368</Words>
  <Application>Microsoft Macintosh PowerPoint</Application>
  <PresentationFormat>On-screen Show (4:3)</PresentationFormat>
  <Paragraphs>71</Paragraphs>
  <Slides>11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Adapting the agile plan</vt:lpstr>
      <vt:lpstr>All the skills we just discussed…</vt:lpstr>
      <vt:lpstr>Adapt for many reasons…</vt:lpstr>
      <vt:lpstr>Critical questions for the team</vt:lpstr>
      <vt:lpstr>How it looks</vt:lpstr>
      <vt:lpstr>Project status reports</vt:lpstr>
      <vt:lpstr>Examples - 1</vt:lpstr>
      <vt:lpstr>Examples - 2</vt:lpstr>
      <vt:lpstr>Examples - 3</vt:lpstr>
      <vt:lpstr>Examples - 4</vt:lpstr>
      <vt:lpstr>Examples - 5</vt:lpstr>
    </vt:vector>
  </TitlesOfParts>
  <Company>Rose-Hulman Institute of Technology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Day-to-day planning – “Old school”</dc:title>
  <dc:creator>Steve Chenoweth</dc:creator>
  <cp:lastModifiedBy>Steve Chenoweth</cp:lastModifiedBy>
  <cp:revision>23</cp:revision>
  <dcterms:created xsi:type="dcterms:W3CDTF">2015-04-02T18:59:35Z</dcterms:created>
  <dcterms:modified xsi:type="dcterms:W3CDTF">2015-04-07T13:56:37Z</dcterms:modified>
</cp:coreProperties>
</file>